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66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94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6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6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8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17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04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8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6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24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EA52-1E4E-49ED-A37D-9A2D3C57DFC1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F71AF-E8C0-44C3-A7DF-5717BB0D1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0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q2VcHmZS0cA&amp;feature=relmfu" TargetMode="External"/><Relationship Id="rId3" Type="http://schemas.openxmlformats.org/officeDocument/2006/relationships/hyperlink" Target="http://www.bengeotigers.org.uk/docs/Parents%20&amp;%20Spectators%20Code%20of%20Conduct.pdf" TargetMode="External"/><Relationship Id="rId7" Type="http://schemas.openxmlformats.org/officeDocument/2006/relationships/hyperlink" Target="http://www.youtube.com/watch?v=lOf81jcqyYc&amp;feature=relmf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86LmKa1Sig4&amp;feature=relmfu" TargetMode="External"/><Relationship Id="rId5" Type="http://schemas.openxmlformats.org/officeDocument/2006/relationships/hyperlink" Target="http://www.youtube.com/watch?v=ZRcv-ZRMCXI&amp;feature=relmfu" TargetMode="External"/><Relationship Id="rId4" Type="http://schemas.openxmlformats.org/officeDocument/2006/relationships/hyperlink" Target="http://www.youtube.com/watch?feature=endscreen&amp;v=61-Pax5cF8A&amp;NR=1" TargetMode="Externa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lum bright="33000" contrast="-15000"/>
          </a:blip>
          <a:srcRect/>
          <a:stretch>
            <a:fillRect/>
          </a:stretch>
        </p:blipFill>
        <p:spPr bwMode="auto">
          <a:xfrm>
            <a:off x="899592" y="355171"/>
            <a:ext cx="8150732" cy="57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7931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971600" y="2756181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/>
              <a:t>Bengeo Tigers Football Club</a:t>
            </a:r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>Parents &amp; Supporters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Roles of Supporters, Coaches and Players at BTFC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573" y="72008"/>
            <a:ext cx="1127931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97385"/>
            <a:ext cx="2426196" cy="1819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97384"/>
            <a:ext cx="2550174" cy="179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53072"/>
            <a:ext cx="2797316" cy="176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4077072"/>
            <a:ext cx="20882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Parents and Supporters ‘support’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558390" y="4077072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Coaches ‘coach’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86394" y="4093773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Players ‘play’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3021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Children aren’t Perfect; </a:t>
            </a:r>
            <a:br>
              <a:rPr lang="en-GB" dirty="0" smtClean="0"/>
            </a:br>
            <a:r>
              <a:rPr lang="en-GB" u="sng" dirty="0" smtClean="0"/>
              <a:t>Nobody’s</a:t>
            </a:r>
            <a:r>
              <a:rPr lang="en-GB" dirty="0" smtClean="0"/>
              <a:t> Perfect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Football is a game that</a:t>
            </a:r>
            <a:r>
              <a:rPr lang="en-GB" b="1" dirty="0"/>
              <a:t> children want to ‘play’</a:t>
            </a:r>
            <a:r>
              <a:rPr lang="en-GB" dirty="0"/>
              <a:t>.</a:t>
            </a:r>
            <a:r>
              <a:rPr lang="en-GB" b="1" dirty="0"/>
              <a:t> </a:t>
            </a:r>
            <a:r>
              <a:rPr lang="en-GB" dirty="0"/>
              <a:t>We want all players to have touches of the ball and </a:t>
            </a:r>
            <a:r>
              <a:rPr lang="en-GB" dirty="0" smtClean="0"/>
              <a:t>have </a:t>
            </a:r>
            <a:r>
              <a:rPr lang="en-GB" dirty="0"/>
              <a:t>the freedom to explore, express themselves and be creative.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vital that </a:t>
            </a:r>
            <a:r>
              <a:rPr lang="en-GB" b="1" dirty="0"/>
              <a:t>children are allowed to enjoy their football</a:t>
            </a:r>
            <a:r>
              <a:rPr lang="en-GB" dirty="0"/>
              <a:t> and not be negatively criticized for mistakes. </a:t>
            </a:r>
            <a:endParaRPr lang="en-GB" dirty="0" smtClean="0"/>
          </a:p>
          <a:p>
            <a:r>
              <a:rPr lang="en-GB" b="1" dirty="0" smtClean="0"/>
              <a:t>Coaches </a:t>
            </a:r>
            <a:r>
              <a:rPr lang="en-GB" b="1" dirty="0"/>
              <a:t>and parents must see </a:t>
            </a:r>
            <a:r>
              <a:rPr lang="en-GB" b="1" dirty="0" smtClean="0"/>
              <a:t>mistakes </a:t>
            </a:r>
            <a:r>
              <a:rPr lang="en-GB" b="1" dirty="0"/>
              <a:t>as learning opportunities</a:t>
            </a:r>
            <a:r>
              <a:rPr lang="en-GB" dirty="0"/>
              <a:t>. Children by their very nature can be inconsistent and random in </a:t>
            </a:r>
            <a:r>
              <a:rPr lang="en-GB" dirty="0" smtClean="0"/>
              <a:t>their </a:t>
            </a:r>
            <a:r>
              <a:rPr lang="en-GB" dirty="0"/>
              <a:t>actions, so it should not be a surprise when mistakes are made, particularly when learning new </a:t>
            </a:r>
            <a:r>
              <a:rPr lang="en-GB" dirty="0" smtClean="0"/>
              <a:t>skills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573" y="72008"/>
            <a:ext cx="1127931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71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BTFC and Respect</a:t>
            </a:r>
            <a:br>
              <a:rPr lang="en-GB" dirty="0" smtClean="0"/>
            </a:br>
            <a:r>
              <a:rPr lang="en-GB" dirty="0" smtClean="0"/>
              <a:t>It’s NOT Optional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6" y="2058516"/>
            <a:ext cx="2856336" cy="453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864" y="2058516"/>
            <a:ext cx="540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When Parents sign their child to BTFC they acknowledge that they agree to abide by the </a:t>
            </a:r>
            <a:r>
              <a:rPr lang="en-GB" sz="1400" dirty="0" smtClean="0">
                <a:hlinkClick r:id="rId3"/>
              </a:rPr>
              <a:t>parents/spectators code of conduct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r>
              <a:rPr lang="en-GB" sz="1400" b="1" dirty="0" smtClean="0">
                <a:solidFill>
                  <a:srgbClr val="FF0000"/>
                </a:solidFill>
              </a:rPr>
              <a:t>This code of conduct is </a:t>
            </a:r>
            <a:r>
              <a:rPr lang="en-GB" sz="1400" b="1" u="sng" dirty="0" smtClean="0">
                <a:solidFill>
                  <a:srgbClr val="FF0000"/>
                </a:solidFill>
              </a:rPr>
              <a:t>not optional</a:t>
            </a:r>
            <a:r>
              <a:rPr lang="en-GB" sz="1400" b="1" dirty="0" smtClean="0">
                <a:solidFill>
                  <a:srgbClr val="FF0000"/>
                </a:solidFill>
              </a:rPr>
              <a:t>. We have this for a reason.</a:t>
            </a:r>
          </a:p>
          <a:p>
            <a:endParaRPr lang="en-GB" sz="1400" dirty="0" smtClean="0"/>
          </a:p>
          <a:p>
            <a:r>
              <a:rPr lang="en-GB" sz="1400" dirty="0" smtClean="0"/>
              <a:t>Watch the following videos on why our code of conduct is so important:</a:t>
            </a:r>
          </a:p>
          <a:p>
            <a:endParaRPr lang="en-GB" sz="1400" dirty="0" smtClean="0"/>
          </a:p>
          <a:p>
            <a:r>
              <a:rPr lang="en-GB" sz="1400" b="1" dirty="0"/>
              <a:t>Parents and Carers guide - </a:t>
            </a:r>
            <a:r>
              <a:rPr lang="en-GB" sz="1400" b="1" dirty="0" smtClean="0"/>
              <a:t>Scene1</a:t>
            </a:r>
            <a:endParaRPr lang="en-GB" sz="1400" dirty="0"/>
          </a:p>
          <a:p>
            <a:r>
              <a:rPr lang="en-GB" sz="1400" dirty="0">
                <a:hlinkClick r:id="rId4"/>
              </a:rPr>
              <a:t>http://</a:t>
            </a:r>
            <a:r>
              <a:rPr lang="en-GB" sz="1400" dirty="0" smtClean="0">
                <a:hlinkClick r:id="rId4"/>
              </a:rPr>
              <a:t>www.youtube.com/watch?feature=endscreen&amp;v=61-Pax5cF8A&amp;NR=1</a:t>
            </a:r>
            <a:endParaRPr lang="en-GB" sz="1400" dirty="0" smtClean="0"/>
          </a:p>
          <a:p>
            <a:r>
              <a:rPr lang="en-GB" sz="1400" b="1" dirty="0"/>
              <a:t>Parents and Carers guide - Scene2</a:t>
            </a:r>
          </a:p>
          <a:p>
            <a:r>
              <a:rPr lang="en-GB" sz="1400" dirty="0">
                <a:hlinkClick r:id="rId5"/>
              </a:rPr>
              <a:t>http://www.youtube.com/watch?v=ZRcv-ZRMCXI&amp;feature=relmfu</a:t>
            </a:r>
            <a:endParaRPr lang="en-GB" sz="1400" dirty="0"/>
          </a:p>
          <a:p>
            <a:r>
              <a:rPr lang="en-GB" sz="1400" b="1" dirty="0"/>
              <a:t>Parents and Carers guide - Scene3</a:t>
            </a:r>
          </a:p>
          <a:p>
            <a:r>
              <a:rPr lang="en-GB" sz="1400" dirty="0">
                <a:hlinkClick r:id="rId6"/>
              </a:rPr>
              <a:t>http://</a:t>
            </a:r>
            <a:r>
              <a:rPr lang="en-GB" sz="1400" dirty="0" smtClean="0">
                <a:hlinkClick r:id="rId6"/>
              </a:rPr>
              <a:t>www.youtube.com/watch?v=86LmKa1Sig4&amp;feature=relmfu</a:t>
            </a:r>
            <a:endParaRPr lang="en-GB" sz="1400" dirty="0" smtClean="0"/>
          </a:p>
          <a:p>
            <a:r>
              <a:rPr lang="en-GB" sz="1400" b="1" dirty="0"/>
              <a:t>Parents and Carers guide - Scene4</a:t>
            </a:r>
          </a:p>
          <a:p>
            <a:r>
              <a:rPr lang="en-GB" sz="1400" dirty="0">
                <a:hlinkClick r:id="rId7"/>
              </a:rPr>
              <a:t>http://www.youtube.com/watch?v=lOf81jcqyYc&amp;feature=relmfu</a:t>
            </a:r>
            <a:endParaRPr lang="en-GB" sz="1400" dirty="0" smtClean="0"/>
          </a:p>
          <a:p>
            <a:endParaRPr lang="en-GB" sz="1400" b="1" dirty="0" smtClean="0"/>
          </a:p>
          <a:p>
            <a:endParaRPr lang="en-GB" sz="1400" b="1" dirty="0"/>
          </a:p>
          <a:p>
            <a:r>
              <a:rPr lang="en-GB" sz="1400" b="1" dirty="0" smtClean="0"/>
              <a:t>The </a:t>
            </a:r>
            <a:r>
              <a:rPr lang="en-GB" sz="1400" b="1" dirty="0"/>
              <a:t>C</a:t>
            </a:r>
            <a:r>
              <a:rPr lang="en-GB" sz="1400" b="1" dirty="0" smtClean="0"/>
              <a:t>hilds view</a:t>
            </a:r>
          </a:p>
          <a:p>
            <a:r>
              <a:rPr lang="en-GB" sz="1400" dirty="0">
                <a:hlinkClick r:id="rId8"/>
              </a:rPr>
              <a:t>http://</a:t>
            </a:r>
            <a:r>
              <a:rPr lang="en-GB" sz="1400" dirty="0" smtClean="0">
                <a:hlinkClick r:id="rId8"/>
              </a:rPr>
              <a:t>www.youtube.com/watch?v=q2VcHmZS0cA&amp;feature=relmfu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573" y="72008"/>
            <a:ext cx="1127931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28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what can a BTFC </a:t>
            </a:r>
            <a:br>
              <a:rPr lang="en-GB" dirty="0" smtClean="0"/>
            </a:br>
            <a:r>
              <a:rPr lang="en-GB" dirty="0" smtClean="0"/>
              <a:t>Parent/Supporter do to help </a:t>
            </a:r>
            <a:br>
              <a:rPr lang="en-GB" dirty="0" smtClean="0"/>
            </a:br>
            <a:r>
              <a:rPr lang="en-GB" dirty="0" smtClean="0"/>
              <a:t>their Child?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Parents following the code of conduct are directly influencing their child’s development by allowing them the freedom to enjoy and develop their football </a:t>
            </a:r>
            <a:r>
              <a:rPr lang="en-GB" sz="2400" u="sng" dirty="0" smtClean="0"/>
              <a:t>without fear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A player who plays without fear will improve simply by wanting to play. A frightened player will just want to stop and go home.</a:t>
            </a:r>
          </a:p>
          <a:p>
            <a:r>
              <a:rPr lang="en-GB" sz="2400" dirty="0" smtClean="0"/>
              <a:t>It is rare for any great player to have been successful without a supportive family. However many players never have the chance to fulfil their potential by quitting due to parental pressures.</a:t>
            </a:r>
          </a:p>
          <a:p>
            <a:pPr marL="0" indent="0" algn="ctr">
              <a:buNone/>
            </a:pPr>
            <a:r>
              <a:rPr lang="en-GB" sz="5200" dirty="0" smtClean="0"/>
              <a:t>So support your child, the team and the game.</a:t>
            </a:r>
            <a:endParaRPr lang="en-GB" sz="52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127931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94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The Roles of Supporters, Coaches and Players at BTFC</vt:lpstr>
      <vt:lpstr>Children aren’t Perfect;  Nobody’s Perfect</vt:lpstr>
      <vt:lpstr>BTFC and Respect It’s NOT Optional</vt:lpstr>
      <vt:lpstr>So what can a BTFC  Parent/Supporter do to help  their Child?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Sinfield (msinfiel)</dc:creator>
  <cp:lastModifiedBy>Marc Sinfield (msinfiel)</cp:lastModifiedBy>
  <cp:revision>1</cp:revision>
  <dcterms:created xsi:type="dcterms:W3CDTF">2012-09-30T18:14:52Z</dcterms:created>
  <dcterms:modified xsi:type="dcterms:W3CDTF">2012-09-30T18:16:26Z</dcterms:modified>
</cp:coreProperties>
</file>